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E4354-2871-417F-B920-5AE00E5AAAD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7AEBD-A6B3-46BF-BBC4-8E6A5B0B5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BD3A-9908-4744-90AA-5DE520958892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6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C61-AB03-4992-A0AC-D285F12EE39E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8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CB9-40BC-4393-888B-470BC22497D0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0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7009-B988-45CE-B2BF-F288F4BEF6DC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B38D8F34-79CB-4FFC-8C5D-4D844195E6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44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7BB-B1AE-4742-AF70-5DBA706428AC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8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1D0-79B2-49C1-80A8-671219DCD85B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1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27FB-9F5A-4380-BA85-1DE75E8440C7}" type="datetime1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1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7B3-8657-4DBE-99CE-89B63BAF61BB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4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FC53-AA13-4498-8421-C77594600592}" type="datetime1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E594-A4AD-4E8A-B89C-6F2AD22D1BD7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795C-85CB-4EF3-A1D0-2CFC259514A5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3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33C2-8D12-4BDE-BC63-48F7296AFD56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8F34-79CB-4FFC-8C5D-4D844195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5542384" cy="12241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42878"/>
                </a:solidFill>
                <a:latin typeface="Circe" pitchFamily="34" charset="-52"/>
              </a:rPr>
              <a:t>Название презентации</a:t>
            </a:r>
            <a:endParaRPr lang="ru-RU" sz="3200" dirty="0">
              <a:solidFill>
                <a:srgbClr val="142878"/>
              </a:solidFill>
              <a:latin typeface="Circe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96136" y="5016550"/>
            <a:ext cx="21237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142878"/>
                </a:solidFill>
                <a:latin typeface="Circe" pitchFamily="34" charset="-52"/>
              </a:rPr>
              <a:t>Автор</a:t>
            </a:r>
            <a:endParaRPr lang="ru-RU" sz="2400" dirty="0">
              <a:solidFill>
                <a:srgbClr val="142878"/>
              </a:solidFill>
              <a:latin typeface="Circe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07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532440" y="6202011"/>
            <a:ext cx="340060" cy="48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solidFill>
                <a:srgbClr val="142878"/>
              </a:solidFill>
              <a:latin typeface="Circe" pitchFamily="34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irce Bold" pitchFamily="34" charset="-52"/>
              </a:rPr>
              <a:t>Презентация</a:t>
            </a:r>
            <a:endParaRPr lang="ru-RU" sz="3200" dirty="0">
              <a:solidFill>
                <a:srgbClr val="0070C0"/>
              </a:solidFill>
              <a:latin typeface="Circe Bold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  <a:solidFill>
            <a:schemeClr val="bg1">
              <a:alpha val="27000"/>
            </a:schemeClr>
          </a:solidFill>
          <a:scene3d>
            <a:camera prst="orthographicFront"/>
            <a:lightRig rig="threePt" dir="t"/>
          </a:scene3d>
          <a:sp3d extrusionH="31750"/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>
                <a:latin typeface="Circe" pitchFamily="34" charset="-52"/>
              </a:rPr>
              <a:t>Исследование свойств</a:t>
            </a:r>
            <a:r>
              <a:rPr lang="ru-RU" dirty="0">
                <a:latin typeface="Circe" pitchFamily="34" charset="-52"/>
              </a:rPr>
              <a:t> </a:t>
            </a:r>
            <a:r>
              <a:rPr lang="ru-RU" dirty="0" err="1">
                <a:latin typeface="Circe" pitchFamily="34" charset="-52"/>
              </a:rPr>
              <a:t>электрохимически</a:t>
            </a:r>
            <a:r>
              <a:rPr lang="ru-RU" dirty="0">
                <a:latin typeface="Circe" pitchFamily="34" charset="-52"/>
              </a:rPr>
              <a:t> активных органических соединений, механизмов электрохимических превращений, особенностей электронного, пространственного строения и реакционной способности парамагнитных </a:t>
            </a:r>
            <a:r>
              <a:rPr lang="ru-RU" dirty="0" err="1">
                <a:latin typeface="Circe" pitchFamily="34" charset="-52"/>
              </a:rPr>
              <a:t>интермедиатов</a:t>
            </a:r>
            <a:r>
              <a:rPr lang="ru-RU" dirty="0">
                <a:latin typeface="Circe" pitchFamily="34" charset="-52"/>
              </a:rPr>
              <a:t> электрохимических реакций.</a:t>
            </a:r>
          </a:p>
          <a:p>
            <a:pPr lvl="0"/>
            <a:r>
              <a:rPr lang="ru-RU" b="1" dirty="0">
                <a:latin typeface="Circe" pitchFamily="34" charset="-52"/>
              </a:rPr>
              <a:t>Создание новых </a:t>
            </a:r>
            <a:r>
              <a:rPr lang="ru-RU" b="1" dirty="0" err="1">
                <a:latin typeface="Circe" pitchFamily="34" charset="-52"/>
              </a:rPr>
              <a:t>электроактивных</a:t>
            </a:r>
            <a:r>
              <a:rPr lang="ru-RU" b="1" dirty="0">
                <a:latin typeface="Circe" pitchFamily="34" charset="-52"/>
              </a:rPr>
              <a:t> органических полимеров для технологий резистивной памяти.</a:t>
            </a:r>
            <a:endParaRPr lang="ru-RU" dirty="0">
              <a:latin typeface="Circe" pitchFamily="34" charset="-52"/>
            </a:endParaRPr>
          </a:p>
          <a:p>
            <a:pPr lvl="0"/>
            <a:r>
              <a:rPr lang="ru-RU" b="1" dirty="0">
                <a:latin typeface="Circe" pitchFamily="34" charset="-52"/>
              </a:rPr>
              <a:t>Разработка новых </a:t>
            </a:r>
            <a:r>
              <a:rPr lang="ru-RU" b="1" dirty="0" err="1">
                <a:latin typeface="Circe" pitchFamily="34" charset="-52"/>
              </a:rPr>
              <a:t>металлокомплексных</a:t>
            </a:r>
            <a:r>
              <a:rPr lang="ru-RU" b="1" dirty="0">
                <a:latin typeface="Circe" pitchFamily="34" charset="-52"/>
              </a:rPr>
              <a:t> катализаторов для получения </a:t>
            </a:r>
            <a:r>
              <a:rPr lang="ru-RU" b="1" dirty="0" err="1">
                <a:latin typeface="Circe" pitchFamily="34" charset="-52"/>
              </a:rPr>
              <a:t>сверхвысокомолекулярного</a:t>
            </a:r>
            <a:r>
              <a:rPr lang="ru-RU" b="1" dirty="0">
                <a:latin typeface="Circe" pitchFamily="34" charset="-52"/>
              </a:rPr>
              <a:t> и </a:t>
            </a:r>
            <a:r>
              <a:rPr lang="ru-RU" b="1" dirty="0" err="1">
                <a:latin typeface="Circe" pitchFamily="34" charset="-52"/>
              </a:rPr>
              <a:t>высоколинейного</a:t>
            </a:r>
            <a:r>
              <a:rPr lang="ru-RU" b="1" dirty="0">
                <a:latin typeface="Circe" pitchFamily="34" charset="-52"/>
              </a:rPr>
              <a:t> полиэтилена.</a:t>
            </a:r>
            <a:endParaRPr lang="ru-RU" dirty="0">
              <a:latin typeface="Circe" pitchFamily="34" charset="-52"/>
            </a:endParaRPr>
          </a:p>
          <a:p>
            <a:pPr lvl="0"/>
            <a:r>
              <a:rPr lang="ru-RU" b="1" dirty="0">
                <a:latin typeface="Circe" pitchFamily="34" charset="-52"/>
              </a:rPr>
              <a:t>Изучение методами квантовой химии </a:t>
            </a:r>
            <a:r>
              <a:rPr lang="ru-RU" dirty="0">
                <a:latin typeface="Circe" pitchFamily="34" charset="-52"/>
              </a:rPr>
              <a:t>электронного строения и поверхностей потенциальной энергии органических (ион)радикальных систем. Интерпретация данных физико-химических экспериментов. 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532440" y="6202011"/>
            <a:ext cx="340060" cy="48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solidFill>
                <a:srgbClr val="142878"/>
              </a:solidFill>
              <a:latin typeface="Circe" pitchFamily="34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8F34-79CB-4FFC-8C5D-4D844195E6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9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Название презентации</vt:lpstr>
      <vt:lpstr>Презентация PowerPoint</vt:lpstr>
      <vt:lpstr>Презентация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dezigner</dc:creator>
  <cp:lastModifiedBy>dezigner</cp:lastModifiedBy>
  <cp:revision>8</cp:revision>
  <dcterms:created xsi:type="dcterms:W3CDTF">2024-03-06T02:26:06Z</dcterms:created>
  <dcterms:modified xsi:type="dcterms:W3CDTF">2024-03-06T05:34:16Z</dcterms:modified>
</cp:coreProperties>
</file>